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F7B21-FA81-4B4B-BF15-704F618D860F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1CFDB-845F-4607-A806-BF7F773DD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47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1CFDB-845F-4607-A806-BF7F773DD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17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A5C4-20A1-4D01-93F6-AA327FA6B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912AA-4B3C-4941-9A5E-8E7D88507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686B9-8B0B-42E9-8411-3E29FA550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75E6-2E9D-412A-A63D-D86F24408BC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0486F-DA4B-4A4F-BE93-FBF4F8248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17430-0681-4D55-B8B1-0C6BDBA5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51F32-8778-4E55-B748-D8438E2D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1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0F7B-2778-4DAA-967A-AB377B5D9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27324-4F7E-44E5-9980-4FF0CFC4D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5129C-14E1-4843-8F8F-ACBC5C41D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75E6-2E9D-412A-A63D-D86F24408BC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00493-4091-406F-A882-B71894D4F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92FFA-0C3B-409D-926D-0985EC33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51F32-8778-4E55-B748-D8438E2D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9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585EA0-3689-466D-8171-32E68BF638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6A24D-5E53-437E-A194-E8057FA5C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9492F-658D-4F62-B3A8-4F47D798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75E6-2E9D-412A-A63D-D86F24408BC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43295-E792-4942-89BC-E71650C3C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2CFE6-34F2-4FAA-908E-40082B42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51F32-8778-4E55-B748-D8438E2D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6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B519-A6B1-4337-B26B-8F720F3A8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88CF0-225B-4EB1-8204-528024E0F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3B659-1C0C-4D6C-98F3-2C1C2C7A7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75E6-2E9D-412A-A63D-D86F24408BC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0C760-C021-4351-A4F0-A37E13C9B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E166E-260F-428E-8469-605CD1130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51F32-8778-4E55-B748-D8438E2D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95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D8278-788F-427B-A7B8-CEAA1E32A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26CA1-C642-42E2-B907-65E2DA66C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394C5-CE6F-4B7A-9461-4F4AFF319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75E6-2E9D-412A-A63D-D86F24408BC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F95D5-D44F-47B6-9CB6-4E3A4A79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DD77C-DCD6-44B9-AD4E-742B69B6D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51F32-8778-4E55-B748-D8438E2D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30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3933B-4AFA-4BEB-A22C-994BF2BD3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1D66B-9213-46DB-A997-98700FECE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D2CBA-1DD1-4D01-B489-5D3674AFC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8C7F5-4A67-4C52-BD9E-AE30402E0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75E6-2E9D-412A-A63D-D86F24408BC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C1954-4450-43C6-85D2-40D2FFA2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3E888-C299-481F-9FCC-03C2DE14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51F32-8778-4E55-B748-D8438E2D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9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9D78B-8202-4341-A6D5-12E34BF2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D5C59-6C3E-4CDA-A026-64FC292AD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6ECF8-421C-4167-8DA4-2A364537D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74C968-3AE4-4407-B192-60946938D1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676ECA-D812-4FF5-9A02-42C0C7B435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2DCF95-CFD5-49C0-9E07-46076BA4A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75E6-2E9D-412A-A63D-D86F24408BC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456274-8BDF-4FE5-A81B-B7404764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2156B-610A-4F32-BD6A-A2DFEA39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51F32-8778-4E55-B748-D8438E2D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94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6F9A-806D-40C3-9BBE-A28BB121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4E782-78FE-4BA4-A204-390D60406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75E6-2E9D-412A-A63D-D86F24408BC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267C1-1E5C-4A57-BBCE-A20E5DAA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FB2D5-5CE4-4957-90D8-8B71BA116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51F32-8778-4E55-B748-D8438E2D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97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056849-4885-44B4-BDA3-303746DD4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75E6-2E9D-412A-A63D-D86F24408BC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A9A858-212B-4B32-BE15-62CB9AE51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F0ADB-E17F-45BA-9366-D9193739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51F32-8778-4E55-B748-D8438E2D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50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7808-49CC-4C21-A4AB-668A6A5C8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8E9BB-EA0D-4154-BFE1-86382FAD0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CB25C-A8DC-4359-9EE6-AB263006E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D8A0C-D229-4513-8698-5427BFA76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75E6-2E9D-412A-A63D-D86F24408BC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05F65-90E5-40EC-8605-95E7D366F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75530-12E2-445C-9518-1074958A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51F32-8778-4E55-B748-D8438E2D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06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4CF4-13C1-44E2-B2CE-C5C51C7C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C8CFEF-E9DC-4CBD-A5CD-FC75C0CE0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922756-1112-4360-8968-6F4B17082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977DB-5651-4673-8D56-C427287F7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75E6-2E9D-412A-A63D-D86F24408BC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84828-08D3-4BEA-A021-290789A6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AB9FA-4848-402C-9D90-D24E6FB7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51F32-8778-4E55-B748-D8438E2D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5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34DEA1-366F-48AD-9728-22AEFDA4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B5EE9-68BF-4AFF-AF8E-3DCE3B754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7AE3A-71F1-4934-8CDA-C0AA82732A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C75E6-2E9D-412A-A63D-D86F24408BC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1FBD4-164F-4AC8-8E36-74DE351F7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3B476-33F1-4184-A392-39D633ACF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51F32-8778-4E55-B748-D8438E2D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6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EB55B0-F23D-41F3-A0DB-73BC077FA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661265"/>
            <a:ext cx="5294716" cy="153546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EFA5DC-1545-48DA-A1BD-A3B5C4F0B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542135"/>
            <a:ext cx="5294715" cy="177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53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78CD11-9333-4B74-9E76-0DC08D9E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50200"/>
            <a:ext cx="5294716" cy="215759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39EE3D5-E282-4B73-9D02-A546A3D3C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323728"/>
            <a:ext cx="5294715" cy="221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3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41207-76E7-4BAE-90DF-797FF8E52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27" y="2237689"/>
            <a:ext cx="5294716" cy="238262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C1CF0E5-BABC-47C3-AE6A-D713783AC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074" y="643467"/>
            <a:ext cx="45822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67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4E579C-53BD-4AF3-A06A-B47BAAC85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588771"/>
            <a:ext cx="10905066" cy="368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73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Freeform: Shape 23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D840B9-DBB0-4C8E-94EC-0DC973A01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82" y="642938"/>
            <a:ext cx="5197475" cy="2081213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8BEEDCB-A949-4823-90E8-3A102038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682" y="2792413"/>
            <a:ext cx="5197475" cy="1985963"/>
          </a:xfrm>
          <a:prstGeom prst="rect">
            <a:avLst/>
          </a:prstGeom>
        </p:spPr>
      </p:pic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FDEDC22-CAD0-4869-9183-4807D59D0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420" y="642938"/>
            <a:ext cx="3840163" cy="1374775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E0C885-B275-4C32-9E1F-C65160020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420" y="2085975"/>
            <a:ext cx="3840163" cy="1335088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D5BF7C-CC50-4757-B04C-15899063A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420" y="3489325"/>
            <a:ext cx="3840163" cy="1287463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E10BD82-6699-4D91-9D3A-19D38A942E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9682" y="4846638"/>
            <a:ext cx="4313238" cy="1368425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5651A29-27BD-47B3-AF89-0ECE89F5B8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1182" y="4846638"/>
            <a:ext cx="4722813" cy="13684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D73B9F-9A3C-4CE9-ABCC-561C559EFA71}"/>
              </a:ext>
            </a:extLst>
          </p:cNvPr>
          <p:cNvSpPr/>
          <p:nvPr/>
        </p:nvSpPr>
        <p:spPr>
          <a:xfrm>
            <a:off x="4872929" y="146348"/>
            <a:ext cx="27311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ll TCP socket States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4327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483BB-5FC8-40D4-9BA0-EDEC22D08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20834"/>
            <a:ext cx="10905066" cy="50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42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7A99E91-1C6E-4C49-8A1C-2D5A3F72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57" y="643467"/>
            <a:ext cx="4373285" cy="557106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51C9E32-5FBB-4D5E-9BC9-020025F57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924" y="643467"/>
            <a:ext cx="47075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14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82BC7908-39D8-4E26-BB5F-106EFBFC2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614936"/>
            <a:ext cx="5294716" cy="162812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95C3206-CF5F-41FD-82B7-93D1DD85F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867059"/>
            <a:ext cx="5294715" cy="31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07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829B19-381D-4135-9A60-2261DDDEB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00150"/>
            <a:ext cx="5294716" cy="305769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3B6BA6D-A368-4871-81E3-B7F30B8E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638" y="1696978"/>
            <a:ext cx="5574139" cy="32608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C42730-B8E6-40A6-8BAC-DCDEA8530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302" y="480059"/>
            <a:ext cx="2549686" cy="8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77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CDBB7-0EF4-475A-8198-1CEA0D806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51" y="1828115"/>
            <a:ext cx="5590449" cy="28092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7A3807-3025-49A9-AD6E-93FF34F5B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105944"/>
            <a:ext cx="5294715" cy="464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0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9AF1A-6F39-4259-8AC2-8931E2C60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50925"/>
            <a:ext cx="5294716" cy="235614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5F45EBF-58EE-4680-AA9A-937CD8228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058993"/>
            <a:ext cx="5294715" cy="274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27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9C16F-C088-4C98-BA8A-B812FC7FB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70669"/>
            <a:ext cx="10905066" cy="4116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0DE54-5F28-4022-A631-19248B9BB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738" y="480060"/>
            <a:ext cx="3183250" cy="141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28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8FB891-9684-436E-AEB9-BEF754DE8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52236"/>
            <a:ext cx="10905066" cy="275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14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08B1187-06C3-4E80-9416-14EB50B76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1814" y="643467"/>
            <a:ext cx="9208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6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A5E46D-FACC-4CBF-9D8D-130F9A52C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790718"/>
            <a:ext cx="5426764" cy="1967202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D4D3D86-E94C-45A2-B2AA-F3316A21C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156660"/>
            <a:ext cx="5426764" cy="17094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74C669-4289-4A13-AB69-1CAC28448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2345960"/>
            <a:ext cx="5426764" cy="20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95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B0F0F0-2134-44B9-A9B5-D1977D0E4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787015"/>
            <a:ext cx="5294716" cy="1283968"/>
          </a:xfrm>
          <a:prstGeom prst="rect">
            <a:avLst/>
          </a:prstGeom>
        </p:spPr>
      </p:pic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ABDEF78-BDEB-4B4E-8929-391A1CD78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522903"/>
            <a:ext cx="5294715" cy="381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4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27D154-7A07-4108-900D-195BF33AD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1147333"/>
            <a:ext cx="4724569" cy="1535485"/>
          </a:xfrm>
          <a:prstGeom prst="rect">
            <a:avLst/>
          </a:prstGeom>
        </p:spPr>
      </p:pic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FC8E15-BB3A-4947-AA86-C9E71A952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1211051"/>
            <a:ext cx="4732940" cy="1408049"/>
          </a:xfrm>
          <a:prstGeom prst="rect">
            <a:avLst/>
          </a:prstGeom>
        </p:spPr>
      </p:pic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DD99C5-A5F4-48CE-9695-746D96DE3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15" y="4052484"/>
            <a:ext cx="4724569" cy="1783525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7BE9FFE-D135-4BDB-A925-EF274C5C0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316" y="3924552"/>
            <a:ext cx="4732940" cy="204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1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2822BB-B0D3-46B9-A4A7-9988C1422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1058622"/>
            <a:ext cx="3400481" cy="127517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3E1F28A-8EAC-49CD-BEDB-8FDCFB138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16" y="1117946"/>
            <a:ext cx="3401568" cy="11565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22A1DF-6E24-4C76-899B-2D1F0F1B6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040" y="877277"/>
            <a:ext cx="3401568" cy="16412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25EFB9-7975-46A8-8F31-3872F58BB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66" y="4420254"/>
            <a:ext cx="3401568" cy="1479681"/>
          </a:xfrm>
          <a:prstGeom prst="rect">
            <a:avLst/>
          </a:prstGeom>
        </p:spPr>
      </p:pic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E53BDBE-DA69-47DA-ADF7-37B7DF403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095" y="4424506"/>
            <a:ext cx="3401568" cy="1471178"/>
          </a:xfrm>
          <a:prstGeom prst="rect">
            <a:avLst/>
          </a:prstGeom>
        </p:spPr>
      </p:pic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97C6FBD-D5F4-44DB-97C3-DA9F50AE2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124" y="4433010"/>
            <a:ext cx="3401568" cy="1454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7F641BD-A93A-405F-AB48-5AE2026B5EAD}"/>
              </a:ext>
            </a:extLst>
          </p:cNvPr>
          <p:cNvSpPr/>
          <p:nvPr/>
        </p:nvSpPr>
        <p:spPr>
          <a:xfrm>
            <a:off x="4697892" y="159017"/>
            <a:ext cx="279621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TCP F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lags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9955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2928</TotalTime>
  <Words>7</Words>
  <Application>Microsoft Office PowerPoint</Application>
  <PresentationFormat>Widescreen</PresentationFormat>
  <Paragraphs>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Yalin</dc:creator>
  <cp:lastModifiedBy>Yang, Yalin</cp:lastModifiedBy>
  <cp:revision>3</cp:revision>
  <dcterms:created xsi:type="dcterms:W3CDTF">2022-02-05T00:26:46Z</dcterms:created>
  <dcterms:modified xsi:type="dcterms:W3CDTF">2022-02-13T03:25:23Z</dcterms:modified>
</cp:coreProperties>
</file>